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43"/>
  </p:normalViewPr>
  <p:slideViewPr>
    <p:cSldViewPr snapToGrid="0">
      <p:cViewPr varScale="1">
        <p:scale>
          <a:sx n="115" d="100"/>
          <a:sy n="115" d="100"/>
        </p:scale>
        <p:origin x="66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712FC-C4F9-3510-0C78-5CBD0C5D72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1D42FA-F054-F94D-182A-713D9B12A1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1DC6D9-6D49-7F23-A631-92A890033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75A18-ABB8-1045-B299-ED5910D327F3}" type="datetimeFigureOut">
              <a:rPr lang="en-BE" smtClean="0"/>
              <a:t>20/11/2024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65716C-D08A-0961-2402-4EEE3228B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717429-3FC0-1063-4919-7FFF32E85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8DF28-D13D-4541-8553-6D2EB230F321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041666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302576-BA65-47E0-81EC-97FE8BFAA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5711DB-F04D-F2AD-3BD4-8B95A1C89D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4EDBAE-F93C-9F61-72B1-1F9B5A07EC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75A18-ABB8-1045-B299-ED5910D327F3}" type="datetimeFigureOut">
              <a:rPr lang="en-BE" smtClean="0"/>
              <a:t>20/11/2024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A307A3-C85C-D76B-C6EB-CDFC78931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A0B227-218D-47CA-2899-CEEF7F4F7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8DF28-D13D-4541-8553-6D2EB230F321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105338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387D554-FF52-8AF8-C9A5-DE14F2F8C5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F42A93-5048-D1E0-DA0F-5D52CDAA68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5E590F-4014-712D-BB30-8D66DCE50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75A18-ABB8-1045-B299-ED5910D327F3}" type="datetimeFigureOut">
              <a:rPr lang="en-BE" smtClean="0"/>
              <a:t>20/11/2024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B68656-923D-2E22-DEE8-4818E1B2A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601BE7-328F-BD7F-EC21-F25E839BF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8DF28-D13D-4541-8553-6D2EB230F321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091873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70A812-D5ED-ADA1-5132-D0FBB711B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E4C1D5-4402-5318-3C6D-98C4BDA567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834646-75E5-3A36-DE76-1AD77264E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75A18-ABB8-1045-B299-ED5910D327F3}" type="datetimeFigureOut">
              <a:rPr lang="en-BE" smtClean="0"/>
              <a:t>20/11/2024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BA72F8-2C9A-D0F3-61C4-9DC2964D5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1AB6A9-72C5-7242-F63D-04D61225E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8DF28-D13D-4541-8553-6D2EB230F321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080191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E3CE9-02C2-6B8F-3C26-632E1343C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150D43-9775-98FD-4DD0-1E8F30ED62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6DABC-FDFA-3262-07FC-DD123420A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75A18-ABB8-1045-B299-ED5910D327F3}" type="datetimeFigureOut">
              <a:rPr lang="en-BE" smtClean="0"/>
              <a:t>20/11/2024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0BDB38-3DD4-FCC7-987D-65CAE97A8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7F43CB-6832-613B-B99F-3E16F6077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8DF28-D13D-4541-8553-6D2EB230F321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439893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C5BCDD-4CF0-C23B-BB11-E1B3826F37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5E742E-09BF-3CFD-6172-1D5D57BDD7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46BF48-26D8-7937-9232-91259F1271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3E065D-A6D5-585D-CC4C-CA4E384BE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75A18-ABB8-1045-B299-ED5910D327F3}" type="datetimeFigureOut">
              <a:rPr lang="en-BE" smtClean="0"/>
              <a:t>20/11/2024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61B4EF-BEC8-8800-CB7A-E5E0F5BD6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1C4896-203F-3489-E61F-9CB473296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8DF28-D13D-4541-8553-6D2EB230F321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23728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91260-317D-F0B2-0070-EC86465D5D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70210F-39A0-C5D1-AD70-80AE457C9D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92567C-2671-E94E-EBC0-BB09C57D80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6F160B-B6EF-1788-7D34-761FC7D118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DDCF21-A909-3347-CC58-CED4E2F85B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51D8CEC-C38F-F29C-A47F-216A89C44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75A18-ABB8-1045-B299-ED5910D327F3}" type="datetimeFigureOut">
              <a:rPr lang="en-BE" smtClean="0"/>
              <a:t>20/11/2024</a:t>
            </a:fld>
            <a:endParaRPr lang="en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5A8D87E-AC69-36DC-4E06-23B8BFFBA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0946AEC-EF69-3B77-8FF4-47E2F982C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8DF28-D13D-4541-8553-6D2EB230F321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974152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812E97-F67E-7CEA-CE57-E6D370002E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CB3F0C-8A33-1355-C589-11FB4676F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75A18-ABB8-1045-B299-ED5910D327F3}" type="datetimeFigureOut">
              <a:rPr lang="en-BE" smtClean="0"/>
              <a:t>20/11/2024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DB280F-1E2A-9214-741D-62E73CFEF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63E619-C38A-61DF-C99B-98C4CE4FC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8DF28-D13D-4541-8553-6D2EB230F321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226714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348EFC-01C7-9438-8EF1-0298A1820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75A18-ABB8-1045-B299-ED5910D327F3}" type="datetimeFigureOut">
              <a:rPr lang="en-BE" smtClean="0"/>
              <a:t>20/11/2024</a:t>
            </a:fld>
            <a:endParaRPr lang="en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9619A1-B1A2-B396-D023-12B5A8BAC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341F5C-460A-48BE-EAF0-D8A414976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8DF28-D13D-4541-8553-6D2EB230F321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420872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05EE12-25E9-2120-1213-71289C9B5F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BDE9F8-FA62-8789-D882-2AFDA99D72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CDF3C7-50EF-1024-8A1E-BE71CF1EA4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29A3C5-249A-DD16-D1EA-3B5A35D46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75A18-ABB8-1045-B299-ED5910D327F3}" type="datetimeFigureOut">
              <a:rPr lang="en-BE" smtClean="0"/>
              <a:t>20/11/2024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10AD14-6CD3-D93D-68DF-5E0D01442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E87234-AFC3-F0EB-3732-11D3142B1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8DF28-D13D-4541-8553-6D2EB230F321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824473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39BA0-082E-2955-0935-60E4420FA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5DEB32-2DD3-95CC-2C8D-ACD6FCCB2A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FE7665-51C8-6D91-F105-C47E268A44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5634B2-5705-850F-C323-B1EAAA91A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75A18-ABB8-1045-B299-ED5910D327F3}" type="datetimeFigureOut">
              <a:rPr lang="en-BE" smtClean="0"/>
              <a:t>20/11/2024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5F8E47-52EE-BC42-1B15-679C258F6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F4B762-C809-5939-73E2-9F5496EC7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8DF28-D13D-4541-8553-6D2EB230F321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612685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5FB0C1D-06E9-6532-4E4A-95F29386AE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9E33F7-528D-E0CA-EBAA-2D8D71C640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D75580-AE6F-2B8A-8695-99F4E5AE5A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75A18-ABB8-1045-B299-ED5910D327F3}" type="datetimeFigureOut">
              <a:rPr lang="en-BE" smtClean="0"/>
              <a:t>20/11/2024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98935F-D265-D959-081A-A9705D68F1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97B220-23C2-4C2D-7172-B2EE5B9280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148DF28-D13D-4541-8553-6D2EB230F321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396048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oster for a conference&#10;&#10;Description automatically generated">
            <a:extLst>
              <a:ext uri="{FF2B5EF4-FFF2-40B4-BE49-F238E27FC236}">
                <a16:creationId xmlns:a16="http://schemas.microsoft.com/office/drawing/2014/main" id="{5AC822E9-D861-7840-B173-B63EA341F9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2714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Dejan Ilic</dc:creator>
  <cp:lastModifiedBy>Dejan Ilic</cp:lastModifiedBy>
  <cp:revision>3</cp:revision>
  <dcterms:created xsi:type="dcterms:W3CDTF">2024-09-10T13:03:00Z</dcterms:created>
  <dcterms:modified xsi:type="dcterms:W3CDTF">2024-11-20T14:59:52Z</dcterms:modified>
</cp:coreProperties>
</file>