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43"/>
  </p:normalViewPr>
  <p:slideViewPr>
    <p:cSldViewPr snapToGrid="0">
      <p:cViewPr varScale="1">
        <p:scale>
          <a:sx n="115" d="100"/>
          <a:sy n="115" d="100"/>
        </p:scale>
        <p:origin x="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58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3691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91044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29174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49372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024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29302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0232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39611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19433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503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B7DE46-9B7D-6943-BC10-0D482829459F}" type="datetimeFigureOut">
              <a:rPr lang="en-BE" smtClean="0"/>
              <a:t>20/11/2024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7A60A3-DD24-3E45-A080-7327E9BE092C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187027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red poster&#10;&#10;Description automatically generated">
            <a:extLst>
              <a:ext uri="{FF2B5EF4-FFF2-40B4-BE49-F238E27FC236}">
                <a16:creationId xmlns:a16="http://schemas.microsoft.com/office/drawing/2014/main" id="{CF633173-DB75-E609-B2CB-837276E4B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72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Dejan Ilic</dc:creator>
  <cp:lastModifiedBy>Dejan Ilic</cp:lastModifiedBy>
  <cp:revision>3</cp:revision>
  <dcterms:created xsi:type="dcterms:W3CDTF">2024-09-16T11:16:45Z</dcterms:created>
  <dcterms:modified xsi:type="dcterms:W3CDTF">2024-11-20T14:59:32Z</dcterms:modified>
</cp:coreProperties>
</file>